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86B57-8962-194C-8879-FDF2D8B58E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3C9231-4DA7-6443-B446-354F9538E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6F496-DFC5-C748-A0A0-9EB706855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A2D1-8262-A34C-B951-2A051617CA7F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C8591-1795-4440-B0E6-E0826251E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42B8B-41AB-2048-9216-4746EB06F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30AB-6140-FF4A-844D-E5AA736CF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884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CB756-40D8-634A-A5A7-41AB061FE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E983C6-C81B-7345-8F27-60C3627E6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9EFAF-9343-094A-91EC-900E76D1A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A2D1-8262-A34C-B951-2A051617CA7F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05557-615B-1242-9005-B75328DC4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F1E9B-0D43-C644-8BBD-CC297656C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30AB-6140-FF4A-844D-E5AA736CF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80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222171-7EE8-6041-A764-3B91027F2A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6995D6-A9F0-2144-8086-A3A3E857CF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BE3CC-2719-9B49-AB78-7ECDDDAD5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A2D1-8262-A34C-B951-2A051617CA7F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08455-C89B-1B48-9E93-A0705008A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E67D3-1230-E342-9B0E-BF428BA51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30AB-6140-FF4A-844D-E5AA736CF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0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E4D02-B6C8-0841-AA89-E519A9F53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17A0D-88DD-DC44-9FFF-28FF46D1E5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B8DA5-0B79-2946-92D5-8EABD99D0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A2D1-8262-A34C-B951-2A051617CA7F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4F3F6-9B98-BF46-9A91-F2D5E4CE5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C52A1-F923-F44C-B5A0-07E12CA2E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30AB-6140-FF4A-844D-E5AA736CF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65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EB44D-9BDB-C54A-8F9A-E320A7FE8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F3C9E-47B3-204B-BC3D-B538B5CB8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7F1F8-610F-954A-A9DB-3F45974AB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A2D1-8262-A34C-B951-2A051617CA7F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CB966-BADF-AD4C-A431-871646443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DFF13-0FC1-294B-931B-3F8AE412B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30AB-6140-FF4A-844D-E5AA736CF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550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47D64-2510-C443-BFF7-B9EEF9E99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2FED9-147D-F54D-8616-6AFB4AB03D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3DD87E-F541-7E48-BDBE-79D4F13B93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810C0-CD23-C44E-89FA-1843DBBC5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A2D1-8262-A34C-B951-2A051617CA7F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29D2B1-3077-D747-AE4A-D4559593C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03D5B-B6D4-4D48-A15F-FF19B8D8D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30AB-6140-FF4A-844D-E5AA736CF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24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A4B72-1C07-FD45-BFAA-8C9E6DEAD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7A47A4-6F7F-2647-9267-2D92B89F0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FBD3AE-072C-4645-8629-67320408C4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1907A9-BE83-AB47-B344-4F1B24098B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DCC28E-E70D-C643-9AB9-CFA8277180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516852-E96A-3540-AA77-B31D10FE5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A2D1-8262-A34C-B951-2A051617CA7F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D33FEE-36F9-FF44-89AF-4371789E2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E8A135-BC6F-AC48-8AB9-DB26C2858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30AB-6140-FF4A-844D-E5AA736CF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91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77619-BF47-1745-9DE2-5DEFC47C1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D73450-F1FE-744B-9F0A-C0DDE05A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A2D1-8262-A34C-B951-2A051617CA7F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892677-B319-DF48-9F3B-6C48BC3CF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1DDBF8-FC72-4347-BCAB-47E332BA2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30AB-6140-FF4A-844D-E5AA736CF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643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D54038-E373-3C4E-80A7-ABC149D6C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A2D1-8262-A34C-B951-2A051617CA7F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BD323F-7514-574A-A0CA-5E303B939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81D123-2325-1440-A6AD-F4F284460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30AB-6140-FF4A-844D-E5AA736CF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0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1497E-8140-A142-B963-26779B4B9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25971-5353-2747-8243-73B753A0B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014C1E-C429-654A-8075-6E86545E12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07D709-0256-104D-8713-594D7F36D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A2D1-8262-A34C-B951-2A051617CA7F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3012A8-0AA4-AB42-8863-8B9A8EDE7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A784-E540-8643-AEF5-0AF787B88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30AB-6140-FF4A-844D-E5AA736CF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0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C97C1-B477-F140-A541-7964D34EA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656569-1759-0F45-946B-972CDCB672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E8D861-9163-5F44-A13C-5A8CF10116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E82FC-98DC-F64D-97FC-10F510659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A2D1-8262-A34C-B951-2A051617CA7F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46A3C3-36D8-5045-929F-665CAF063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ED6151-032F-8A46-8A83-8CF01AB0C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30AB-6140-FF4A-844D-E5AA736CF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0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51CB17-C47A-7F45-945A-AF175FD56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6B1333-3D9C-AA4C-B137-AB8A9A534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DE128-465F-7C49-8280-9887F879CB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0A2D1-8262-A34C-B951-2A051617CA7F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94786-5328-6649-9175-FCCC676DE9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74404-5472-A344-A3C7-7035F7D5EF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A30AB-6140-FF4A-844D-E5AA736CF3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799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4EB79-2A72-1F4D-8BBC-E624D3A51C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PowerPoint document.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5CE3B4-F9DB-F84E-817D-D250D8B050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625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document.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document.</dc:title>
  <dc:creator>Kiran Max Weber</dc:creator>
  <cp:lastModifiedBy>Kiran Max Weber</cp:lastModifiedBy>
  <cp:revision>1</cp:revision>
  <dcterms:created xsi:type="dcterms:W3CDTF">2019-10-15T14:27:51Z</dcterms:created>
  <dcterms:modified xsi:type="dcterms:W3CDTF">2019-10-15T14:28:13Z</dcterms:modified>
</cp:coreProperties>
</file>